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88" r:id="rId22"/>
    <p:sldId id="290" r:id="rId23"/>
    <p:sldId id="286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DC9FD-9B64-7E61-FE2B-B0E2C1E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16AC01-9461-217C-184F-12A5CEAD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DD77D-1921-4277-254C-955C0D1D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34776-235E-1D2A-C8A9-0B5E890B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0DB8-AF26-7F7B-8E6B-32A74A3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85D48-4809-D4C7-6433-EDEB10BE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AA542-82AE-0916-501E-5BAFCD8E5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6EFEA-9B38-EDD7-46D2-511EEB28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46673-19DB-4FBD-2316-EAD6CBEB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D2B25-96E6-5F82-BD32-06301B67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3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5A0A9-1FD0-47BC-2B2C-7279A1C50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BFC789-6873-5218-3F7E-B06843171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3D942-C75E-435C-89E7-94FF1BE6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80807-9C4D-1949-29BA-D892D9DB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15C88-E2ED-042B-85C5-3C1D688B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7F0AB-C61D-A00C-8F67-CED1E34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4D116-475B-A1A0-22E9-F7E586E12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A2691-1BF9-53B3-EDF7-6071873D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5FF5E-E673-0612-7816-00F5AD2D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8B02-190F-D057-12A2-1B97F81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8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84A2-ABC8-2022-72CD-A807AED3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E1B6D-7BD2-3D16-6484-F1C2AC5C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39F24-3CC7-A70B-9FEE-49029FEF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6354D-55B8-E29B-85A0-C83E4044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675D2-3250-32EA-6988-26C4EBF1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9F34-E7A1-3E59-C108-CCA5C62B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57136-EEF3-70AC-B3E1-DF376D8B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84341-1560-5681-AD00-CA92E962E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3CB03-EA88-C9D9-8FE7-B8A43A97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13CB8-BF1E-ADDA-9785-7397B6CE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A954B-6F05-0245-6726-4E531645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6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85FAB-258E-E900-9CBD-0EB21E82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71843-EA8F-44AA-3374-1BBE2EB58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A76CF-323F-3DC4-AE6A-9884DC08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9676A-53EF-3563-A20C-012DEE6FA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C51D01-ACCB-7608-8624-4C70058BF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65B16-AD28-3D5F-C933-14C796EB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EE88ED-0CEC-BFD3-23E0-30AAAA1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C62C72-EB2D-6A67-BF1F-7200CA88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4C90-E9B0-B900-3DA7-1D347380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9CECE-53D9-B29C-6A89-34C43B2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10A5B-3913-E5C4-E320-C3B9F1E4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28703D-AE27-4FD8-7284-4F134224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2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4CEB80-D513-CDF9-3E82-DE0FC26D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76ABE-F99F-DB38-1987-9D3369EC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9F1A4-BFEB-434A-08D3-1435836E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789F2-40C1-B408-40C5-E503122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A79FC-B572-CAEA-3860-84E0F98D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8A89DF-BDB1-19FC-E333-F4CED8B0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9A667-FC91-D83D-471F-74322E8D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05C8B-38AF-8B75-8494-BD81F394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93DBB-1A59-54DF-9823-1A03AEDE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29460-34E7-C7DE-2D24-39B02E4C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A2F42-4DC4-2ECC-1AD9-A0CE1E809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623B3-D4DB-9DA9-D0E4-8681E57FD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B04A0-259A-7EC6-A998-876C0B25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569A8-EE61-1879-4BA7-DB651F0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84F5F-3711-74FE-1842-25BC18EB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1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DA66B-FFD6-3A84-0EAD-69DEF8BD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F70CA-152D-8684-DB87-64A76BB2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64330-ECC6-F35B-01C4-72BE9E14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1A507-75EF-F8FE-2171-83964ACFD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E42D-10CB-E79A-0E39-248AA08AC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EF23B4-0CEC-1078-B1FE-957FB0D8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" y="802456"/>
            <a:ext cx="8706960" cy="57540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- 1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00264"/>
              </p:ext>
            </p:extLst>
          </p:nvPr>
        </p:nvGraphicFramePr>
        <p:xfrm>
          <a:off x="9011503" y="1523330"/>
          <a:ext cx="3137462" cy="1696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후 담긴 개수 출력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55086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3396343" y="5345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7280" y="156652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5493920" y="10280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9FE5DA-4BAF-E1D7-844A-DB5C539A5A4D}"/>
              </a:ext>
            </a:extLst>
          </p:cNvPr>
          <p:cNvSpPr/>
          <p:nvPr/>
        </p:nvSpPr>
        <p:spPr>
          <a:xfrm>
            <a:off x="147280" y="2026001"/>
            <a:ext cx="1347916" cy="1293153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E133F7C-94A8-EA7C-EDAA-56F9BC37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6" y="2095770"/>
            <a:ext cx="1176124" cy="1153614"/>
          </a:xfrm>
          <a:prstGeom prst="rect">
            <a:avLst/>
          </a:prstGeom>
          <a:effectLst/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565A5B0-BFE0-F1FA-2EB9-6F04ED5DB6C7}"/>
              </a:ext>
            </a:extLst>
          </p:cNvPr>
          <p:cNvCxnSpPr>
            <a:cxnSpLocks/>
          </p:cNvCxnSpPr>
          <p:nvPr/>
        </p:nvCxnSpPr>
        <p:spPr>
          <a:xfrm>
            <a:off x="895927" y="1700472"/>
            <a:ext cx="0" cy="32552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8113A2-56F1-1AA5-D7C1-D4E072D46FAA}"/>
              </a:ext>
            </a:extLst>
          </p:cNvPr>
          <p:cNvSpPr/>
          <p:nvPr/>
        </p:nvSpPr>
        <p:spPr>
          <a:xfrm>
            <a:off x="8048207" y="664442"/>
            <a:ext cx="847865" cy="82341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25B540A-91A2-1B9D-3A55-3E0BA43B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50" y="729087"/>
            <a:ext cx="757720" cy="693313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7837054" y="1028016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170022" y="49787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951758" y="211171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408051" y="51520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설명선: 선(테두리 및 강조선) 53">
            <a:extLst>
              <a:ext uri="{FF2B5EF4-FFF2-40B4-BE49-F238E27FC236}">
                <a16:creationId xmlns:a16="http://schemas.microsoft.com/office/drawing/2014/main" id="{178EE378-063A-D5DA-5798-1E913C7DADD8}"/>
              </a:ext>
            </a:extLst>
          </p:cNvPr>
          <p:cNvSpPr/>
          <p:nvPr/>
        </p:nvSpPr>
        <p:spPr>
          <a:xfrm>
            <a:off x="8449424" y="16258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1333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AAFCBC-B560-A122-9832-21BDC2D2624D}"/>
              </a:ext>
            </a:extLst>
          </p:cNvPr>
          <p:cNvSpPr/>
          <p:nvPr/>
        </p:nvSpPr>
        <p:spPr>
          <a:xfrm>
            <a:off x="8449424" y="2761674"/>
            <a:ext cx="460378" cy="45819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DC94A01-399B-0EF8-D270-4F19631F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39" y="2807145"/>
            <a:ext cx="432577" cy="375742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A67145-8161-284B-4B9F-542D6AED42E5}"/>
              </a:ext>
            </a:extLst>
          </p:cNvPr>
          <p:cNvCxnSpPr>
            <a:cxnSpLocks/>
          </p:cNvCxnSpPr>
          <p:nvPr/>
        </p:nvCxnSpPr>
        <p:spPr>
          <a:xfrm>
            <a:off x="8593115" y="1950509"/>
            <a:ext cx="139350" cy="732853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8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FEBFB6-EB53-E42A-2771-8D738D39C5D1}"/>
              </a:ext>
            </a:extLst>
          </p:cNvPr>
          <p:cNvGrpSpPr/>
          <p:nvPr/>
        </p:nvGrpSpPr>
        <p:grpSpPr>
          <a:xfrm>
            <a:off x="1584840" y="751113"/>
            <a:ext cx="6186880" cy="5715002"/>
            <a:chOff x="442854" y="1039384"/>
            <a:chExt cx="4179462" cy="382568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D7637BF-F93C-23B8-0EC8-00462B99D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70" b="35304"/>
            <a:stretch/>
          </p:blipFill>
          <p:spPr>
            <a:xfrm>
              <a:off x="442854" y="4379286"/>
              <a:ext cx="3973313" cy="4857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09EC33-4421-2152-2B13-16962E5A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4" b="39810"/>
            <a:stretch/>
          </p:blipFill>
          <p:spPr>
            <a:xfrm>
              <a:off x="486659" y="1039384"/>
              <a:ext cx="4135657" cy="3356383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43097"/>
              </p:ext>
            </p:extLst>
          </p:nvPr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577888" y="183683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577887" y="241824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314727" y="267802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125059" y="486507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270975" y="499902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656216" y="589456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무가당 식품 판매 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7F76B67-8456-2197-27E8-68EB667E780D}"/>
              </a:ext>
            </a:extLst>
          </p:cNvPr>
          <p:cNvSpPr/>
          <p:nvPr/>
        </p:nvSpPr>
        <p:spPr>
          <a:xfrm>
            <a:off x="182595" y="5688894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</p:spTree>
    <p:extLst>
      <p:ext uri="{BB962C8B-B14F-4D97-AF65-F5344CB8AC3E}">
        <p14:creationId xmlns:p14="http://schemas.microsoft.com/office/powerpoint/2010/main" val="28286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A5BEE-B78F-B6A8-403A-A58DE57B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3" b="30037"/>
          <a:stretch/>
        </p:blipFill>
        <p:spPr>
          <a:xfrm>
            <a:off x="781944" y="852613"/>
            <a:ext cx="7307767" cy="57348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946019" y="1161966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920060" y="1849940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761467" y="184299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45427" y="4798870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333998" y="60856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단백질 식품 판매 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13CD15-1093-82E0-C1A1-583A0DB7D340}"/>
              </a:ext>
            </a:extLst>
          </p:cNvPr>
          <p:cNvSpPr/>
          <p:nvPr/>
        </p:nvSpPr>
        <p:spPr>
          <a:xfrm>
            <a:off x="182595" y="5688894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</p:spTree>
    <p:extLst>
      <p:ext uri="{BB962C8B-B14F-4D97-AF65-F5344CB8AC3E}">
        <p14:creationId xmlns:p14="http://schemas.microsoft.com/office/powerpoint/2010/main" val="186954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1B90AE-80A9-9891-F36C-162002CDA092}"/>
              </a:ext>
            </a:extLst>
          </p:cNvPr>
          <p:cNvGrpSpPr/>
          <p:nvPr/>
        </p:nvGrpSpPr>
        <p:grpSpPr>
          <a:xfrm>
            <a:off x="932801" y="664442"/>
            <a:ext cx="7174495" cy="5801673"/>
            <a:chOff x="932801" y="664442"/>
            <a:chExt cx="7174495" cy="5801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86534C-D27B-255E-E6DE-C7D21B12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264" y="664442"/>
              <a:ext cx="7092863" cy="49623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7B0B95-DE66-328F-DFF6-E04A059E8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298"/>
            <a:stretch/>
          </p:blipFill>
          <p:spPr>
            <a:xfrm>
              <a:off x="932801" y="5654178"/>
              <a:ext cx="7174495" cy="811937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13160" y="989291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30402" y="167492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98848" y="209754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41878"/>
              <a:gd name="adj4" fmla="val 24956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9425"/>
              <a:gd name="adj4" fmla="val 2596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783674" y="4626019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595256" y="590151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도시락 판매 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D8D6BB-B416-05BA-7F64-B4A69DD72BE9}"/>
              </a:ext>
            </a:extLst>
          </p:cNvPr>
          <p:cNvSpPr/>
          <p:nvPr/>
        </p:nvSpPr>
        <p:spPr>
          <a:xfrm>
            <a:off x="182595" y="5688894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</p:spTree>
    <p:extLst>
      <p:ext uri="{BB962C8B-B14F-4D97-AF65-F5344CB8AC3E}">
        <p14:creationId xmlns:p14="http://schemas.microsoft.com/office/powerpoint/2010/main" val="117945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78E419-17F0-F817-C70B-289E1E5F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4" y="739900"/>
            <a:ext cx="7174495" cy="59256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21241" y="104690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21240" y="1851007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22663" y="223149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58131"/>
              <a:gd name="adj4" fmla="val 2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717327" y="290046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807067" y="4767424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477857" y="61024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기타 판매 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E0C8E70-69B3-892A-8FD5-9D86844E606F}"/>
              </a:ext>
            </a:extLst>
          </p:cNvPr>
          <p:cNvSpPr/>
          <p:nvPr/>
        </p:nvSpPr>
        <p:spPr>
          <a:xfrm>
            <a:off x="182595" y="5688894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</p:spTree>
    <p:extLst>
      <p:ext uri="{BB962C8B-B14F-4D97-AF65-F5344CB8AC3E}">
        <p14:creationId xmlns:p14="http://schemas.microsoft.com/office/powerpoint/2010/main" val="110886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457573-D805-2B57-8228-037FB77C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/>
          <a:stretch/>
        </p:blipFill>
        <p:spPr>
          <a:xfrm>
            <a:off x="1325368" y="534555"/>
            <a:ext cx="6960678" cy="538801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신상품 판매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27150" y="15233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4605"/>
              <a:gd name="adj4" fmla="val 2707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126259" y="35678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970185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06120"/>
              <a:gd name="adj4" fmla="val 276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711440" y="5214716"/>
            <a:ext cx="287383" cy="267900"/>
          </a:xfrm>
          <a:prstGeom prst="accentBorderCallout1">
            <a:avLst>
              <a:gd name="adj1" fmla="val 34785"/>
              <a:gd name="adj2" fmla="val -17821"/>
              <a:gd name="adj3" fmla="val -79859"/>
              <a:gd name="adj4" fmla="val -948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952308" y="618949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53321"/>
              <a:gd name="adj4" fmla="val -1615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12F70-C563-4502-F5FA-93CE016A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29" y="6122026"/>
            <a:ext cx="1627006" cy="41241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60D743E-0202-9B4A-AF4A-4B2096E7BB1B}"/>
              </a:ext>
            </a:extLst>
          </p:cNvPr>
          <p:cNvSpPr/>
          <p:nvPr/>
        </p:nvSpPr>
        <p:spPr>
          <a:xfrm>
            <a:off x="191668" y="59497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</p:spTree>
    <p:extLst>
      <p:ext uri="{BB962C8B-B14F-4D97-AF65-F5344CB8AC3E}">
        <p14:creationId xmlns:p14="http://schemas.microsoft.com/office/powerpoint/2010/main" val="9384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57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4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25E239-EA1E-6053-BF51-D10EDC55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0" y="606441"/>
            <a:ext cx="6356247" cy="60721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58978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스크롤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고정되는 헤더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신상품 게시판으로 연결됨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39980" y="66684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856"/>
              <a:gd name="adj4" fmla="val 28896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539979" y="12959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-54696"/>
              <a:gd name="adj4" fmla="val 111099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68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87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55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75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14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141316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4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1/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08358" y="2245665"/>
          <a:ext cx="313746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4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DE560E-6DF2-339F-B78B-BF452031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" y="794329"/>
            <a:ext cx="8513588" cy="55541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28832"/>
              </p:ext>
            </p:extLst>
          </p:nvPr>
        </p:nvGraphicFramePr>
        <p:xfrm>
          <a:off x="9011503" y="1523330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베스트 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알림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TOP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맨 위로 이동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8819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44676" y="12554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360022" y="389472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17591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335280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0362"/>
              <a:gd name="adj4" fmla="val 2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1804A44C-4271-FC61-8B3B-2BFD4290C617}"/>
              </a:ext>
            </a:extLst>
          </p:cNvPr>
          <p:cNvSpPr/>
          <p:nvPr/>
        </p:nvSpPr>
        <p:spPr>
          <a:xfrm>
            <a:off x="7711440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1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3D33F-C4BF-791F-2194-C2D74970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58" y="437604"/>
            <a:ext cx="5112943" cy="649224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35783"/>
              </p:ext>
            </p:extLst>
          </p:nvPr>
        </p:nvGraphicFramePr>
        <p:xfrm>
          <a:off x="9011503" y="1523330"/>
          <a:ext cx="3137462" cy="339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사용할 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중복확인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확인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인증 후 입력 자동으로 입력 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267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7015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8935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주소검색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12572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성별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(default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선택 안함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81461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생년월일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80596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이용약관동의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1681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가입하기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48509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581032" y="1295916"/>
            <a:ext cx="186726" cy="226016"/>
          </a:xfrm>
          <a:prstGeom prst="accentBorderCallout1">
            <a:avLst>
              <a:gd name="adj1" fmla="val 34785"/>
              <a:gd name="adj2" fmla="val 126474"/>
              <a:gd name="adj3" fmla="val 51928"/>
              <a:gd name="adj4" fmla="val 34609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706331" y="1341634"/>
            <a:ext cx="186726" cy="180298"/>
          </a:xfrm>
          <a:prstGeom prst="accentBorderCallout1">
            <a:avLst>
              <a:gd name="adj1" fmla="val 44446"/>
              <a:gd name="adj2" fmla="val -22769"/>
              <a:gd name="adj3" fmla="val 60474"/>
              <a:gd name="adj4" fmla="val -1985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611004" y="1670690"/>
            <a:ext cx="156754" cy="166818"/>
          </a:xfrm>
          <a:prstGeom prst="accentBorderCallout1">
            <a:avLst>
              <a:gd name="adj1" fmla="val 34785"/>
              <a:gd name="adj2" fmla="val 112482"/>
              <a:gd name="adj3" fmla="val 65348"/>
              <a:gd name="adj4" fmla="val 43138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611004" y="2004858"/>
            <a:ext cx="190654" cy="186096"/>
          </a:xfrm>
          <a:prstGeom prst="accentBorderCallout1">
            <a:avLst>
              <a:gd name="adj1" fmla="val 34785"/>
              <a:gd name="adj2" fmla="val 112482"/>
              <a:gd name="adj3" fmla="val 66375"/>
              <a:gd name="adj4" fmla="val 33353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628281" y="2339712"/>
            <a:ext cx="211153" cy="186096"/>
          </a:xfrm>
          <a:prstGeom prst="accentBorderCallout1">
            <a:avLst>
              <a:gd name="adj1" fmla="val 54487"/>
              <a:gd name="adj2" fmla="val 120026"/>
              <a:gd name="adj3" fmla="val 67753"/>
              <a:gd name="adj4" fmla="val 31948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611005" y="2655288"/>
            <a:ext cx="190654" cy="204688"/>
          </a:xfrm>
          <a:prstGeom prst="accentBorderCallout1">
            <a:avLst>
              <a:gd name="adj1" fmla="val 38674"/>
              <a:gd name="adj2" fmla="val 124170"/>
              <a:gd name="adj3" fmla="val 82145"/>
              <a:gd name="adj4" fmla="val 3684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04B51A8C-27F2-3574-FD33-2064823928B5}"/>
              </a:ext>
            </a:extLst>
          </p:cNvPr>
          <p:cNvSpPr/>
          <p:nvPr/>
        </p:nvSpPr>
        <p:spPr>
          <a:xfrm>
            <a:off x="6612968" y="3383284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1268DCE6-9A20-015C-9B0E-E84D2185DB08}"/>
              </a:ext>
            </a:extLst>
          </p:cNvPr>
          <p:cNvSpPr/>
          <p:nvPr/>
        </p:nvSpPr>
        <p:spPr>
          <a:xfrm>
            <a:off x="1680581" y="3280588"/>
            <a:ext cx="211153" cy="236646"/>
          </a:xfrm>
          <a:prstGeom prst="accentBorderCallout1">
            <a:avLst>
              <a:gd name="adj1" fmla="val 34785"/>
              <a:gd name="adj2" fmla="val 112482"/>
              <a:gd name="adj3" fmla="val 84884"/>
              <a:gd name="adj4" fmla="val 27885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9D9FDE17-B5C1-A4E5-AFC7-C9822F0EC6FC}"/>
              </a:ext>
            </a:extLst>
          </p:cNvPr>
          <p:cNvSpPr/>
          <p:nvPr/>
        </p:nvSpPr>
        <p:spPr>
          <a:xfrm>
            <a:off x="1636663" y="2999904"/>
            <a:ext cx="200296" cy="178563"/>
          </a:xfrm>
          <a:prstGeom prst="accentBorderCallout1">
            <a:avLst>
              <a:gd name="adj1" fmla="val 34785"/>
              <a:gd name="adj2" fmla="val 112482"/>
              <a:gd name="adj3" fmla="val 92422"/>
              <a:gd name="adj4" fmla="val 32501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8DCEBF10-3B85-9755-9F57-F198E10D42DC}"/>
              </a:ext>
            </a:extLst>
          </p:cNvPr>
          <p:cNvSpPr/>
          <p:nvPr/>
        </p:nvSpPr>
        <p:spPr>
          <a:xfrm>
            <a:off x="6612968" y="2711913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32826015-5CCD-7863-F70C-F120927B0661}"/>
              </a:ext>
            </a:extLst>
          </p:cNvPr>
          <p:cNvSpPr/>
          <p:nvPr/>
        </p:nvSpPr>
        <p:spPr>
          <a:xfrm>
            <a:off x="1564416" y="4424322"/>
            <a:ext cx="410494" cy="236646"/>
          </a:xfrm>
          <a:prstGeom prst="accentBorderCallout1">
            <a:avLst>
              <a:gd name="adj1" fmla="val 46255"/>
              <a:gd name="adj2" fmla="val 111590"/>
              <a:gd name="adj3" fmla="val 48206"/>
              <a:gd name="adj4" fmla="val 1791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95C91B3-3283-E7E8-60FF-0757E76290B0}"/>
              </a:ext>
            </a:extLst>
          </p:cNvPr>
          <p:cNvSpPr/>
          <p:nvPr/>
        </p:nvSpPr>
        <p:spPr>
          <a:xfrm>
            <a:off x="5890753" y="6347792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F873F595-339E-F27E-28CB-49D88803E298}"/>
              </a:ext>
            </a:extLst>
          </p:cNvPr>
          <p:cNvSpPr/>
          <p:nvPr/>
        </p:nvSpPr>
        <p:spPr>
          <a:xfrm>
            <a:off x="1631712" y="5011873"/>
            <a:ext cx="410494" cy="236646"/>
          </a:xfrm>
          <a:prstGeom prst="accentBorderCallout1">
            <a:avLst>
              <a:gd name="adj1" fmla="val 35215"/>
              <a:gd name="adj2" fmla="val 111590"/>
              <a:gd name="adj3" fmla="val 44526"/>
              <a:gd name="adj4" fmla="val 15157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D2FEF41D-D93D-6DAF-2138-B8CF1DC834D7}"/>
              </a:ext>
            </a:extLst>
          </p:cNvPr>
          <p:cNvSpPr/>
          <p:nvPr/>
        </p:nvSpPr>
        <p:spPr>
          <a:xfrm>
            <a:off x="1540399" y="4065852"/>
            <a:ext cx="410494" cy="236646"/>
          </a:xfrm>
          <a:prstGeom prst="accentBorderCallout1">
            <a:avLst>
              <a:gd name="adj1" fmla="val 38895"/>
              <a:gd name="adj2" fmla="val 109468"/>
              <a:gd name="adj3" fmla="val 51886"/>
              <a:gd name="adj4" fmla="val 18127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9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7AC83E0-5E09-8F7E-89FE-2299598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87" y="3992027"/>
            <a:ext cx="4448143" cy="27649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3821"/>
              </p:ext>
            </p:extLst>
          </p:nvPr>
        </p:nvGraphicFramePr>
        <p:xfrm>
          <a:off x="9011503" y="1523330"/>
          <a:ext cx="3137462" cy="727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다음 주소검색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859272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6801467" y="1325797"/>
            <a:ext cx="287383" cy="267900"/>
          </a:xfrm>
          <a:prstGeom prst="accentBorderCallout1">
            <a:avLst>
              <a:gd name="adj1" fmla="val 44537"/>
              <a:gd name="adj2" fmla="val -20851"/>
              <a:gd name="adj3" fmla="val 67112"/>
              <a:gd name="adj4" fmla="val -2140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316188" y="35027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6572"/>
              <a:gd name="adj4" fmla="val 34129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5E0C5-325C-F474-7796-C3D0BA0D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7" y="794329"/>
            <a:ext cx="5883524" cy="1847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B71229-9323-577C-B5EA-C8AE36AB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91" y="2641662"/>
            <a:ext cx="3099773" cy="413796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485DE6-2983-4790-CAE7-20B85D22A7E4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이메일 인증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버튼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주소검색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93E2B4-4437-CF68-BDDA-1C58592E8F35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D5FCD8-C4F8-7A7C-78F8-1693E9D35178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06B82F-2647-536B-726F-F6EA95F1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4" y="2978694"/>
            <a:ext cx="2942595" cy="90765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4F1CF0-78E0-107E-A114-0ED28C889EDA}"/>
              </a:ext>
            </a:extLst>
          </p:cNvPr>
          <p:cNvCxnSpPr>
            <a:cxnSpLocks/>
          </p:cNvCxnSpPr>
          <p:nvPr/>
        </p:nvCxnSpPr>
        <p:spPr>
          <a:xfrm flipH="1">
            <a:off x="1543494" y="2641662"/>
            <a:ext cx="334587" cy="23134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89C1FC8-A4C1-A404-1D87-479426FDC609}"/>
              </a:ext>
            </a:extLst>
          </p:cNvPr>
          <p:cNvCxnSpPr>
            <a:cxnSpLocks/>
          </p:cNvCxnSpPr>
          <p:nvPr/>
        </p:nvCxnSpPr>
        <p:spPr>
          <a:xfrm>
            <a:off x="513000" y="3886344"/>
            <a:ext cx="612287" cy="337032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설명선: 선(테두리 및 강조선) 31">
            <a:extLst>
              <a:ext uri="{FF2B5EF4-FFF2-40B4-BE49-F238E27FC236}">
                <a16:creationId xmlns:a16="http://schemas.microsoft.com/office/drawing/2014/main" id="{02548937-DE15-B1E4-52C7-3644389A99F4}"/>
              </a:ext>
            </a:extLst>
          </p:cNvPr>
          <p:cNvSpPr/>
          <p:nvPr/>
        </p:nvSpPr>
        <p:spPr>
          <a:xfrm>
            <a:off x="531760" y="4793994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600"/>
              <a:gd name="adj4" fmla="val 27987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74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EBD6-BA2A-19A1-F087-D950D541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3" y="3658225"/>
            <a:ext cx="3437586" cy="3180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56EA9D-BB83-2912-3A13-D1992811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93" y="427060"/>
            <a:ext cx="4481520" cy="351914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로그인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6013"/>
              </p:ext>
            </p:extLst>
          </p:nvPr>
        </p:nvGraphicFramePr>
        <p:xfrm>
          <a:off x="9011503" y="1523330"/>
          <a:ext cx="3137462" cy="290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 화면으로 연결되는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10770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895180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확인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742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57097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364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 비밀번호 이메일 발송 버튼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4165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2617000" y="13893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2"/>
              <a:gd name="adj4" fmla="val 228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617000" y="192400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200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2617000" y="23411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1107"/>
              <a:gd name="adj4" fmla="val 7404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>
            <a:off x="2264751" y="2455817"/>
            <a:ext cx="2478002" cy="1385605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925974" y="2275003"/>
            <a:ext cx="287383" cy="267900"/>
          </a:xfrm>
          <a:prstGeom prst="accentBorderCallout1">
            <a:avLst>
              <a:gd name="adj1" fmla="val 31534"/>
              <a:gd name="adj2" fmla="val -14791"/>
              <a:gd name="adj3" fmla="val 63172"/>
              <a:gd name="adj4" fmla="val -30699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2656522" y="2765488"/>
            <a:ext cx="287383" cy="267900"/>
          </a:xfrm>
          <a:prstGeom prst="accentBorderCallout1">
            <a:avLst>
              <a:gd name="adj1" fmla="val 41877"/>
              <a:gd name="adj2" fmla="val 117257"/>
              <a:gd name="adj3" fmla="val 50070"/>
              <a:gd name="adj4" fmla="val 2111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4754879" y="396480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6060"/>
              <a:gd name="adj4" fmla="val -16787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FF0526-E422-CD7B-E49E-460C34C7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3682196"/>
            <a:ext cx="3707373" cy="30974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372E6F-8062-75AA-355E-B8E24101134B}"/>
              </a:ext>
            </a:extLst>
          </p:cNvPr>
          <p:cNvCxnSpPr>
            <a:cxnSpLocks/>
          </p:cNvCxnSpPr>
          <p:nvPr/>
        </p:nvCxnSpPr>
        <p:spPr>
          <a:xfrm>
            <a:off x="5939579" y="2542903"/>
            <a:ext cx="892617" cy="140329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설명선: 선(테두리 및 강조선) 23">
            <a:extLst>
              <a:ext uri="{FF2B5EF4-FFF2-40B4-BE49-F238E27FC236}">
                <a16:creationId xmlns:a16="http://schemas.microsoft.com/office/drawing/2014/main" id="{6A5D6C9D-30AE-0A5A-764E-D28428CF38DF}"/>
              </a:ext>
            </a:extLst>
          </p:cNvPr>
          <p:cNvSpPr/>
          <p:nvPr/>
        </p:nvSpPr>
        <p:spPr>
          <a:xfrm>
            <a:off x="3497547" y="4861421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36E9136-58C7-C5DD-DB49-A8840AF2C9F5}"/>
              </a:ext>
            </a:extLst>
          </p:cNvPr>
          <p:cNvSpPr/>
          <p:nvPr/>
        </p:nvSpPr>
        <p:spPr>
          <a:xfrm>
            <a:off x="3503324" y="548625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C2F3974A-8C43-2597-31C2-A6017D78360C}"/>
              </a:ext>
            </a:extLst>
          </p:cNvPr>
          <p:cNvSpPr/>
          <p:nvPr/>
        </p:nvSpPr>
        <p:spPr>
          <a:xfrm>
            <a:off x="3497547" y="624504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283D4FF5-5359-B851-9BF4-F4F91B845ADE}"/>
              </a:ext>
            </a:extLst>
          </p:cNvPr>
          <p:cNvSpPr/>
          <p:nvPr/>
        </p:nvSpPr>
        <p:spPr>
          <a:xfrm>
            <a:off x="8470958" y="4861421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152BD4BC-0258-27BC-8B99-8E22FA2C34E8}"/>
              </a:ext>
            </a:extLst>
          </p:cNvPr>
          <p:cNvSpPr/>
          <p:nvPr/>
        </p:nvSpPr>
        <p:spPr>
          <a:xfrm>
            <a:off x="8470954" y="5499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9" name="설명선: 선(테두리 및 강조선) 28">
            <a:extLst>
              <a:ext uri="{FF2B5EF4-FFF2-40B4-BE49-F238E27FC236}">
                <a16:creationId xmlns:a16="http://schemas.microsoft.com/office/drawing/2014/main" id="{54B600CE-1AB1-F8B5-DE70-B256C705A431}"/>
              </a:ext>
            </a:extLst>
          </p:cNvPr>
          <p:cNvSpPr/>
          <p:nvPr/>
        </p:nvSpPr>
        <p:spPr>
          <a:xfrm>
            <a:off x="8470954" y="6174596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임시 비밀번호 이메일 발송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2005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발송 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임시비밀번호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712278" y="1389380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60611"/>
              <a:gd name="adj4" fmla="val -1564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352233" y="349695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2825"/>
              <a:gd name="adj4" fmla="val 25644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22867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B822A-E831-37E4-CB20-74BB421E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794329"/>
            <a:ext cx="5154930" cy="1834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509A27-6101-BA14-E7E0-6157A14F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9" y="2977508"/>
            <a:ext cx="6548846" cy="35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41746-7168-E29D-90DB-31B551CE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6" y="2250419"/>
            <a:ext cx="8630194" cy="17749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57240"/>
              </p:ext>
            </p:extLst>
          </p:nvPr>
        </p:nvGraphicFramePr>
        <p:xfrm>
          <a:off x="9011503" y="1523330"/>
          <a:ext cx="3137462" cy="242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후 보이는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522814" y="202823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39398"/>
              <a:gd name="adj4" fmla="val 3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53640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4046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320D-54B9-EDD7-4CD8-78A0A9C3D9EE}"/>
              </a:ext>
            </a:extLst>
          </p:cNvPr>
          <p:cNvSpPr/>
          <p:nvPr/>
        </p:nvSpPr>
        <p:spPr>
          <a:xfrm>
            <a:off x="6067753" y="751113"/>
            <a:ext cx="2683866" cy="1946545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E1D7D-998F-A04A-2D9B-20A931D1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9" y="2622033"/>
            <a:ext cx="4023492" cy="4044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63A65D-4A97-C8E7-8470-DBB5F49F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7" y="534555"/>
            <a:ext cx="4233813" cy="562750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제로음료 판매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4485"/>
              </p:ext>
            </p:extLst>
          </p:nvPr>
        </p:nvGraphicFramePr>
        <p:xfrm>
          <a:off x="9011503" y="1523330"/>
          <a:ext cx="3137462" cy="219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51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판매 개수 선택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561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43450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789871" y="1161966"/>
            <a:ext cx="287383" cy="267900"/>
          </a:xfrm>
          <a:prstGeom prst="accentBorderCallout1">
            <a:avLst>
              <a:gd name="adj1" fmla="val 47788"/>
              <a:gd name="adj2" fmla="val -11761"/>
              <a:gd name="adj3" fmla="val 115873"/>
              <a:gd name="adj4" fmla="val -16861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789871" y="1652476"/>
            <a:ext cx="287383" cy="267900"/>
          </a:xfrm>
          <a:prstGeom prst="accentBorderCallout1">
            <a:avLst>
              <a:gd name="adj1" fmla="val 38035"/>
              <a:gd name="adj2" fmla="val -14791"/>
              <a:gd name="adj3" fmla="val 29823"/>
              <a:gd name="adj4" fmla="val -1768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4768098" y="215422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45899"/>
              <a:gd name="adj4" fmla="val 2374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 flipV="1">
            <a:off x="8627830" y="2697658"/>
            <a:ext cx="72017" cy="748277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4502487" y="433865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6918"/>
              <a:gd name="adj4" fmla="val 1778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8627830" y="3521972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189850"/>
              <a:gd name="adj4" fmla="val -5548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7711440" y="488208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69476"/>
              <a:gd name="adj4" fmla="val -17091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 카테고리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9/30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52FD8-F7E0-F611-4768-4A8AC477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52" y="794329"/>
            <a:ext cx="2495667" cy="17347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944B8E-A0C5-DC2B-5A4D-5F519EC2DC2A}"/>
              </a:ext>
            </a:extLst>
          </p:cNvPr>
          <p:cNvSpPr/>
          <p:nvPr/>
        </p:nvSpPr>
        <p:spPr>
          <a:xfrm>
            <a:off x="5391004" y="1288507"/>
            <a:ext cx="519019" cy="460854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336906-8A4F-4C87-12CC-8E58BD944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17" y="1333127"/>
            <a:ext cx="387928" cy="34445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DCCD6C-2E9D-D829-764F-763D6FC574E1}"/>
              </a:ext>
            </a:extLst>
          </p:cNvPr>
          <p:cNvCxnSpPr>
            <a:cxnSpLocks/>
          </p:cNvCxnSpPr>
          <p:nvPr/>
        </p:nvCxnSpPr>
        <p:spPr>
          <a:xfrm flipH="1" flipV="1">
            <a:off x="5975939" y="1429866"/>
            <a:ext cx="1469972" cy="538406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63869358-81E1-10E8-21F8-B8EBFD4ACDC7}"/>
              </a:ext>
            </a:extLst>
          </p:cNvPr>
          <p:cNvSpPr/>
          <p:nvPr/>
        </p:nvSpPr>
        <p:spPr>
          <a:xfrm>
            <a:off x="7567748" y="871361"/>
            <a:ext cx="287383" cy="267900"/>
          </a:xfrm>
          <a:prstGeom prst="accentBorderCallout1">
            <a:avLst>
              <a:gd name="adj1" fmla="val 69459"/>
              <a:gd name="adj2" fmla="val 117441"/>
              <a:gd name="adj3" fmla="val 111736"/>
              <a:gd name="adj4" fmla="val 18363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8B1368F4-23C7-91E8-0082-29E5034B766F}"/>
              </a:ext>
            </a:extLst>
          </p:cNvPr>
          <p:cNvSpPr/>
          <p:nvPr/>
        </p:nvSpPr>
        <p:spPr>
          <a:xfrm>
            <a:off x="7339722" y="143116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206005"/>
              <a:gd name="adj4" fmla="val 8363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8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1325</Words>
  <Application>Microsoft Office PowerPoint</Application>
  <PresentationFormat>와이드스크린</PresentationFormat>
  <Paragraphs>576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경기천년제목 Light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서영</dc:creator>
  <cp:lastModifiedBy>서영</cp:lastModifiedBy>
  <cp:revision>17</cp:revision>
  <dcterms:created xsi:type="dcterms:W3CDTF">2023-04-25T07:52:57Z</dcterms:created>
  <dcterms:modified xsi:type="dcterms:W3CDTF">2023-04-25T11:01:53Z</dcterms:modified>
</cp:coreProperties>
</file>